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C4C4-3FE0-4BBE-AC8E-745C05096B1D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A1EB-7827-4710-8161-1161A75B7C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C4C4-3FE0-4BBE-AC8E-745C05096B1D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A1EB-7827-4710-8161-1161A75B7C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C4C4-3FE0-4BBE-AC8E-745C05096B1D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A1EB-7827-4710-8161-1161A75B7C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C4C4-3FE0-4BBE-AC8E-745C05096B1D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A1EB-7827-4710-8161-1161A75B7C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C4C4-3FE0-4BBE-AC8E-745C05096B1D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A1EB-7827-4710-8161-1161A75B7C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C4C4-3FE0-4BBE-AC8E-745C05096B1D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A1EB-7827-4710-8161-1161A75B7C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C4C4-3FE0-4BBE-AC8E-745C05096B1D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A1EB-7827-4710-8161-1161A75B7C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C4C4-3FE0-4BBE-AC8E-745C05096B1D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A1EB-7827-4710-8161-1161A75B7C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C4C4-3FE0-4BBE-AC8E-745C05096B1D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A1EB-7827-4710-8161-1161A75B7C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C4C4-3FE0-4BBE-AC8E-745C05096B1D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A1EB-7827-4710-8161-1161A75B7C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C4C4-3FE0-4BBE-AC8E-745C05096B1D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EA1EB-7827-4710-8161-1161A75B7C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FC4C4-3FE0-4BBE-AC8E-745C05096B1D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EA1EB-7827-4710-8161-1161A75B7C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virtualuffizi.com/uffizi/img/8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82706"/>
            <a:ext cx="9144000" cy="744070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Medici Family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By: Zach Zimmer and Lucas Schlarb</a:t>
            </a:r>
          </a:p>
        </p:txBody>
      </p:sp>
      <p:sp>
        <p:nvSpPr>
          <p:cNvPr id="1026" name="AutoShape 2" descr="data:image/jpeg;base64,/9j/4AAQSkZJRgABAQAAAQABAAD/2wCEAAkGBhQSERUUEhQWFRUVFxgVGBgYFxwYGhcYHBcVGB0VGhcYGyYeHRokGhcXHy8gIycpLCwsFx4xNTAqNSYrLCkBCQoKDgwOGg8PGiwkHyQsLCwsKSwsLCwsLCwsLCwsLCwsLCwsLCwsLCwpLCwsLCwsLCwsLCwsLCwsLCwsLCwsLP/AABEIALwA+QMBIgACEQEDEQH/xAAbAAACAwEBAQAAAAAAAAAAAAACBAEDBQAGB//EADoQAAEDAgQEBQIEBQUAAwEAAAEAAhEDIQQSMUEFUWFxIoGRofATsTJCwdEGUmLh8RQWI3KCM5KyFf/EABoBAAMBAQEBAAAAAAAAAAAAAAECAwQABQb/xAAkEQACAgIDAAIBBQAAAAAAAAAAAQIRAyESMUEEE1EiMmFx4f/aAAwDAQACEQMRAD8A+Tqcy6FACwm0LMuzqFI7/Pn2XHE5kQKEBEAgzkTK6ULihz9UKOstlEHBUtejBXUFMOeSjOoUFCjtBErsyGFyNHBZlBehJQlckAPMuNRAuJRo5k/UUZ1ACLIjSADnQh6MhAWpqQKIc5CUREIUTjpUSplQjQDgoKlCikKyZXZlCkFdQrZCjzHqphTKNClxC6ETgoCgaERC6FMK+nh2/Tc4uMhwAA5RMyjZxQ0Kz6ZgHYqMnupInSB2QsJW9qqWhXwBFJtQuHiuG7gTEn9kllTRYjACtC4UkQag2MrOhSuyrsqUJyEj5Kl1kGZMjg1ACDOpFTuuoFhkdVGVcHBGAgEHL0UOlWIHLkwAFpQEFWOKAJwAkLsqIqHBGzqBhCiQpkA6FxC5ciBkBTC5EFwoKj5qihRHz4UBRwtQhqMlSx0dtVCzQEHDKBFwTfmqHPVjjPqghcgWD9RSHc0Tadt4Qub8/dU0dYdWuXb2AtyA5I6FJzvC1pcB4iB9ydlQGp2hiy1uVsATJtc9+yR66AUCmjDF0yuhLdjoFwUIkJXJAZS9QKaaweBfVdlY2T7Acydls0/4MqHWo0dgT+yLyRj2wJNnncq7KvSO/gp+1RvmCEnjf4cfSu4hw6T6ILNB9SQeLXhj5IVgR1KSrhN2AKUJCKFC44AhQQidKDN8lMjgXBQiJQpgNguQErnFDCqkI2yc67OoAUI0LbLQUSpaVYCpsIUqM3VcEWc9fRcAZK4JnD0czoIt85Jqvg8rLc/nn1WXkkaaC4RwU1QXGzQco6n9AFpf7UBP4iG+6d4SQ2hSHQnzJK1aZXn5vkZFKomiOJVsw3/wq2PxH5svP4nAZTHp1XunYoEWk9hb1XmuJ0QXTunwZ5t/qJ5IV0eeNJHQpt/MSDsr6rIO1vSf1UMdlJgTaP8AC3tkGi5+FaAAHNcT/KSSOhkAekqqrQI5fNk1QqncX9vnRWOoki9gPU91LlsCZmlqrIWtwzhRqvIcPCNpNzs2Qp460EtMaeAgbRpbkjzV0E1f4VogUcw1c4z5aBbrXLE4LULaDIbm1PXU8gtihXa5ub1m0HkV5HyVJzs3YkqL5WfxeMhm6J3ES4kUmF94nRvYWkpDiFdxjMBysTryMhdhxyTug5Ko8riAlCtDF6mBus9y9yHRgZMqYR0actNrggDkhewi36z9kxwDkEckZCAtTI4EtQOCItQOaiB7NDgnBf8AUOMyGN1I1nkNl7PBcGpUx4GAcyRLj3cVl/wy9rMOMxy5nuudNl6BtQROYRrNoI5zyXkfM+RkUuMXRsxYI8bZ57jX8Mh0vpwDqRsV5J9NfQq/GKVwHZjpbT1Xh8eRmMaErV8PLN6mZs2JRehEowhLlLSvSZCjgjkqApzJLA0enoCYO+luivr4bM087lTRYBpPkrmmNl4/LZoXZOEw9U0WFjw2W2kZoAJsU/iahaxo1JgGPcqeHvH02xtI91RjsW1rmyRIvBKhKXKVUao9BYsVmxkLIBIIInsBF0nxDCPa0OdExdoFuy3adSwPMA+qyeJYnNI2RhLdUCcdHmMWTvHP/Coovg6DzAcPQhNY+mG7gk7C8d0sx8dF6iejGx6hR+C3fyWnTwL3N2A5nU/9QP1IQ8NwWYZnC3X20T3EsYcoY0GTrDSco8t1mk23o4PA4QiBMGLEDQ7ErL4vgqgJmHAXJkW7grXwJFuVj/nlda78M14h1xqs32cZbRWMbPO8K4TnwzZcYcXEgGIvty7p5+FyUzTaTeZJMn1Ws+kGmBYG/ms3iWLYweKZPv5qcskpvSNUUkit3B2PphkEtseoPdVM4LlbdxPmYA2F9T1WnhKoyNPMSqMdiLIxySToDguzyPE6IDzyNx+6y6tP3W/iyyZfvpcrMbh3VXw0SeWwH7L08c9GSSKMBhnPdDQTudrdSnOJYMgAwABYgbHmSvQcP4W2i2Jkn8RG/QdFn8YpjQGwF9R6TdIs1ypC00edcFW7urnlVOWxHbKyELgriED2rrOo3eD4Z/0mOESQ7KCJEzuna2bJTpWBJJdH4QJ0A6lU/wAP4j/gDRqHERzBg22KMYljsSBJMkA29/L9F52S3N6NkFS0V4qlVBa2mAW6aAGd/JYuPpODjMT0XrMRjw2Rv9+q8vj35nFU+PkbfRLLCjOboVCseyPNBC9G7MzRzUfzdAApy/IS0I0etoWTM6x89UrRvzTOi8Z9lhzhr/ARu0z6oauKNs1Jhg9/uqaNXI8HUOsY9QYTrqzeUqUtM1QdotbiMzJIjaFk4t0U3HkE466R4sfBHmmxfuOm9GHjcJky3mWg6g+dimeE8OD/ABP/AAg2A1dH2H7qrA8N+q+Iho/Ef0FtV6qhhwBDWgADWIAH6rbkycUZVFsl06xAJsBZU4rGhlhGbYfqeicy8yB876LPx7aY8LQAdc0Xvuf7rJF32F6CwleWzGljOu17rYwVZuUdF53Ckg5dveevNauHqAXUskXY0JD3EpyhzbxaNNd1j1qbgS12QzoXSB30K36dUOBHqk62DabP0B0nUIRlXZqTsxsG5xJiA1u4m52AlTiXTZO46oxthDR6Dss9tN9T/wCJrnTbNBDP/uRHpJVo72CUvDLxVB1aq2mxsmLbd3HovS8O4K2i2B4nHVx37DYJvhXDBRbE5nOgvI//ACLTH3TNV4Gto+apcudv9MSSh6xV9NwFh7rz/EbuImPCRManp0Wzj8QIlpMbx15LA4kYaTmJFxzHumwJ2Tmzz7z8lASrHEIBE6+q9RMmgJQFyYfh3bQexVf+kdy9/wBUUwNjnCqbKjXscYMhwjlEEK0YBsBvg11glw8+XQFBw3hNbM1wDf8A0SJB7Ap41aLC4GnlfNwRJ8ncuylNtdFoNNf6V18KxoGTzJJv6myycSYBPOyer4wHQIaPDH1vwNEbuJAaP/R+wkpcba3I6TZlBQSvR0P4aDR43Bx6C08huUGKwTGnKB378lT74XSItM8/KL5utU0rQAB6Kr6XT7J/svoVxZvtFkQPVU4fENAVxrt217LyvSlouofiHLvpO/ZaVOgCBOuluixjUB6/NFo4LFE2IkjU8xFrcx0U52WxzrsvfhBsSk6mBzc40nryTprC0zfpuiaQbx5cuwSRk0Uk0wMNgWsAA2knq7mVeDsAmGtHwKzO1sSR5p+V9k9GNxGq9oJawxubk+iyagcLOBmQdifRbPEuKB3gaCc1gG6vPIch1StNgaIe+myNcozGf5c2gPqqxdLolxt9iDnPOgPzbonqNTNbxW3LSInqbe6sHGqYgNOd1tmjpq9wIHZXN+o/xZW2tJfII/7XE+6Em34HgX0K5EaXJB/foE22oCDmi3NJsBa058rDuC4AdCHbgjfouzRB2OhFwexFlFoqnRo0QzUNbP8A1H7I/rZhaDCyRiCOfP8AsqA4julcZfkPNGs/EtjWCOhskqnEHZYkDsksx5+nJL4nEBkhxAjSQYNv6ZKpDGJKbOrYg372v8ssXiuMDnQ1wLYGhkZu41U8Q4uRLWZYIucp16THrCyfrc16GLG1sjYRcraFQDbz37aqolHSc3cgfOi0SOHGvHv8lHTySPqTlF/CJJPKCRA6pM4pgsDft7XRh4PX5yUXFhNtnHmA+Gm49S4N9BB+6GtiqVV8OY5s/wAxBgga2HLosgd1dTqRJBgm3l+yi4JbQyf8Dwfhqf4KP1Xc6jiGA9GC7v8A0fJM/wD97nTB5ZS5sepI+yyHVBIk32HX/Ckv+aLmuXYbNPFcZbH/ABhwcbHNByj+kjU9Yss0VAqC4cwYN1Via+RpiJ7Jo410gNjNQ20v83VH1Xcvnos9/E3bQFX/AK9/VaVhdbIykjawlVrnPzRpYfsm8FTZnYHD8XMkDtYhYlOqQ6Qf8JvGiKdO0XO8/rZSlDYT04wNMHS0czf3TtPhTZESN9V5bhPGHF2Wo4xFnR+A6eh0XoKfGWsac4cIIEC8A9ZG+yw5IZIuisZR9HKvDLlwces/af2VBoVGwbuEwIv/AHjqluI8fa0EfidGmzZ2JH4ihwPHGvBg3a3MQ7nybziN4C6OOTVtAckMDioa7K+QRzMW5pLifEWmAwgiRJ1np25pPh9SarqjiLnNe8A/lMmD9lTUZ9R5Jgt1tYOPbRWWNL0CbkXnF3Iphznfmdr5NtAarOHUHVH5Q2lOnjOe/KNEWGoQDsS6BHuvS1aVKnTyxAaInQ89ecpZZYrosoL1mPWFekC19Oi5vJo9xYdVXhm0nSWh9Mi1tJO5cLjvCqqYvPbxev3lUOokGQTPZC770D+jW/0dVn4sj4/nGYxyaTJj99VL6P1PAS6kNWtzQ09G/wA46AmOSXwPEZGRwn500W2HtfY5ckAZZkNPI5jY9rqTlXY3GzLrYCoQGiqxsD8RBBcNp1/RZmPr1ZDYDC3UgklxG4mYEbBejdTIBEB0RYkE9h5Kr6bapdlDS7KSMpMt8plGGReoVwfh5TGYmqRYAbktkT7n2WbUxD3xmMwvT1cINJBImYIP6BIV+Ha2jfnK1wyQE4mMKMrjSG1k2+kZiIAVNYnyWhMNIUrGOyWe6PnunXNslK4gEearGiUhVzlP1zzPzqoehhWpEbLWYpzYjZWMx7r7mZklKowBHWVzhH8HcmEcQ6Zm6tdxFxEaJVdC7hFnc2WNrGZBMrnVydSqyFKPFAtnSuyroXT8lEU0niDbZMVr0WG05jNo357lLvcSnMUD9Jp62gCPLksZoYGAbLSJs5wBBsD3jZbGKoNyOcLFz8gdYsygAWaQXN7lZfC8O7PTcHRmePCAS4gXzBsQRbdPcYrRSbBEueSXNMkmT+LYHoFOabYtimKqZWlrbBwA5yBOp1PdX4Z308G92hqOgS3UC1nb6noFkErfxuDhlKkS4BjMz4IcOf4pjXYJuuzjz4GgW1hKdonSEviCzwMaxoLTOb8xB2eTr3TNBpMQb8lPK9GjEkb3C8MC9unhBdE68oCnjle2v+Sh4ZhpnNUDRFiWSCeU29Em9wc4Zvym3Inz07e6wpO7LS3onKGMvqYkj9Tt5BUHxGJEjxDLOnVxH6K2tUvcHrI/TzQUQA0c1RNWckUup9fa/sneH8Vcyz5c2BEm7e0yCOiXrkNF9eQ/VLY7C1GtDngBpIEB7SQTpmAMjzT8OYJSUT1zMWHiWwZiRMA9DyPRCC4EOyg7akGOUg/deKw+MfSdmYYOl7gjkQbEL0WC46yq3K8ZTFxMg9Wz9jKjLC4bQFNMcec0gNAykHKY6wlW05EOEbXHt2TUtfLXti0tduT3FieyTqPLbGY2OjQBsevdJsaxHHcPOp/86eix6jIsbH1+d162mxtQDMSABIIvPSVj8T4bO99j+hWrDl8YklRhlsDqlarRlvrsr6x2677KqpT8IPIlbVoi9iDgqyFfVbCqIWmLM7AVjnCBAuNUBVlSoCGgCIEGwv6D3TWKVLoXLimASAphQFyUJEqYXKIHL2CIpsYhkEjcEymKtP8A4GmNTzneJI2U8UAL55i/7rscIpsAyjfw2jvOqwJ2kaGX8GbMkD8LSTDoI/qPMdAmcfSDhTDjIDJNshB6/wCFRgaGSlVqahwa0GN5vlcdFHGnltQNBIAaN83upvctAZTUDXOpsLQ0EgSbWn80foj4viz9UxlEACG6DoAdAi4A0mvnObwNL5Ea6DMToLrv9EKhdUc6Mz7AXJHPn5wqa9CKYaS6Ttqf0Wphoynwk7SBMe2qUbSY0+EujrE+1k3hqvIHnYOdbuAo5N9GiDSNai1gpuF5I8JzEAHo0+E/dZziYggAHXl3KffxFuQU87vF4g0jpeJAkdFnFxA1zR8ss8VvY2mC3SCdIjt+ytDoHz1uqKJuRNiLft0KubUH9M7aD77J5IdIvbiWWMFzWSYGpcdzzjVK1MUAHeJr5gug5gfnsm8S8OEZhtu2x8ikGEh0A2cbgm0m2bkOvRNBGecaYNJrXWhpEEEmd+QBHv7q2jRYPxfhEyLz0M8z0VFb/jc5stsYsZ9xqOqrewuJG43v7BVpsMUvB3Bcby+B8llhMuhvpt2916D6jSJIDqZ8JAvrofFfLG9+i8biaGXxDb5Kv4ZxY05EB7XCCwk+rT+UqM8Ke4jp+M3RQ+kcgu0TDrQTOmlz1TNdrXtBiIHod+pSr3tLQ5pDmn8OstP8r/6gdCLGFXTrlsB0T0Fo2Iv91CndjaqjF4rhyJdyMO/Ryz2nwn2XocTStFvEDI5d15io0gx5L0MT5IzukwagEfLJRzU2DzQV6d4Gw91pi6JSXorC55voiAgoHdFVEzoTVOiRSc+LE5ZVWHpB0jfb9lpYiiBTyD8ok99yUs5pOi0cbqzJcoT+B4cXkTodB+vZUYoguMdoG0IqS6Jyg4q2LoYPI+yKyjKPkKhM9nS/h91VwLyWN0jVx/QecraZwal4S5mbLYZjmjy0lOUgrQF80/kzlpOj1o4oxF8RgW1IzgmLjxaEaW0WHxLg/jNRwLgdW2HqQnqnG206hDuUFpbv/MOiq/3JQ/qHkq4pZIk58GZnD6YbTrVQPCYa2HaRc+HfUX0WY7HOte4EA8h0WtxPFs+lla0ND3W8JY4g/mM/iHawWYymA78IcNDrBHOBdb1vbMtbJa7z77LR4c9pe2arGXFyYGvPKY7pBrMx0n7K92FCSSTH5UbXFzBLHEvaNJcHdfDLYI7Bp6rGd4Zgy3Sd+x5KdgC6QyS0HYbtH7KmmbT6jpz5IKIUyXu9FQ2pBkBW1WxpuEVPDz03B59E2jtgsqEi0ensjbmNybTPzzUvoZLjTe3aU1Qa2JmxtPLvdB0uiijyQpUB/MXDcD8o7N0gnyVzan5vzAAXuLDTUa9T5IcVTEGPCQRH9XW+/ay6k5oZB/ECSXE7HaCUe0CC4sIiexG/zRZVVhY/sbdlqYawbPf1VPEKFgfhC6MqdDzj6M4TFmkc4EtcPE06EH7Hqm61NoaHyMpBgg6f0u7LKwD5aQdR9k3hcYGEgiWPEEHbqpzjsLWrGiQRNrgXM6fOcLzuPbFRwjdbxhngJkEl7H3hwNone6yOJM8QPMJ8WmQmjOYYM+iuqUYsbnfkCopugg8l2fVaGxaFatPp7JdwWjUAA1vHzZJVCFaEiMlQFJ8OB5LYpNza6TJ/ZY7Y39ldWxpcANANANEJw5dGjFlUFs1cVxQXAv8Ac+fLsszEYrNsOXwpbMoldDEoksmVzOlRHQeg/dd8+fOSL0+eauZz3zf4h6THsgf/ABBUyZmi0kDnZZrWg0XOgZpifL0WjwXDh9AF0+EOi+xIt2XhfRjW6Nn3yYH+4KjmAvpMcNsw16iQQe4Sbq/1XtYyk0ZjcU2guLdzBtMKviroytAhsAgCYFzYSdEz/DGAa81nOmabGlsEi5cQZi50WmMEuibyNlXFeID6sTmAbll4BcNoNomBsl6dZrnRf00HYGUvXeS5xJkyR6KyjUgW7p2qQVKjWrBgZ4XX/qJPu2I7Fp7pKo6NvQn1uopYgmJi5jTaEVJ93tIBABjyUk2uwuRU1w2srGUfnP3+Sk21TPZafD2yTPKf1/VO3QeQlBnufgTlOnyJPY+6Gs2HW5T89VbUZrFsptCWTseMi408zYOpHp0SDA6mYieY5jmn6ZnLO5j+/dC+4I5SpqbuijdbRDoMEXabgm9+UJDF4OIcJO+32VuCqkujY7eRTpbp1TcnBndqwKwD2522zbbNeIlscjqFRUZLe+saT22R4I/8jmflcJPcCQUVZmg7HzXOXoVK1sysMMj4OhkJquCRvYqvGDxA7kGU3kkdx+iaUtWKpaoHB1gRkcTbxU72a6LidgUvxBktBv8A35Kiq64PYp7HASbC9MPP/YQJR6dkm9WZ1DCt1eQO5hXvyR4SOWv9lGBoA3ImI1QcTYBENA1037puVurBzSXQvWp2tHqkKrYTTWeEpXECD5StMPwSk7KXIVLz891A1j5otCJWSohd+0qQPv8AclcCyEX1O3of3Qzp6+4/dTk+W/ZcwH//2Q=="/>
          <p:cNvSpPr>
            <a:spLocks noChangeAspect="1" noChangeArrowheads="1"/>
          </p:cNvSpPr>
          <p:nvPr/>
        </p:nvSpPr>
        <p:spPr bwMode="auto">
          <a:xfrm>
            <a:off x="63500" y="-866775"/>
            <a:ext cx="2371725" cy="1790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hQSERUUEhQWFRUVFxgVGBgYFxwYGhcYHBcVGB0VGhcYGyYeHRokGhcXHy8gIycpLCwsFx4xNTAqNSYrLCkBCQoKDgwOGg8PGiwkHyQsLCwsKSwsLCwsLCwsLCwsLCwsLCwsLCwsLCwpLCwsLCwsLCwsLCwsLCwsLCwsLCwsLP/AABEIALwA+QMBIgACEQEDEQH/xAAbAAACAwEBAQAAAAAAAAAAAAACBAEDBQAGB//EADoQAAEDAgQEBQIEBQUAAwEAAAEAAhEDIQQSMUEFUWFxIoGRofATsTJCwdEGUmLh8RQWI3KCM5KyFf/EABoBAAMBAQEBAAAAAAAAAAAAAAECAwQABQb/xAAkEQACAgIDAAIBBQAAAAAAAAAAAQIRAyESMUEEE1EiMmFx4f/aAAwDAQACEQMRAD8A+Tqcy6FACwm0LMuzqFI7/Pn2XHE5kQKEBEAgzkTK6ULihz9UKOstlEHBUtejBXUFMOeSjOoUFCjtBErsyGFyNHBZlBehJQlckAPMuNRAuJRo5k/UUZ1ACLIjSADnQh6MhAWpqQKIc5CUREIUTjpUSplQjQDgoKlCikKyZXZlCkFdQrZCjzHqphTKNClxC6ETgoCgaERC6FMK+nh2/Tc4uMhwAA5RMyjZxQ0Kz6ZgHYqMnupInSB2QsJW9qqWhXwBFJtQuHiuG7gTEn9kllTRYjACtC4UkQag2MrOhSuyrsqUJyEj5Kl1kGZMjg1ACDOpFTuuoFhkdVGVcHBGAgEHL0UOlWIHLkwAFpQEFWOKAJwAkLsqIqHBGzqBhCiQpkA6FxC5ciBkBTC5EFwoKj5qihRHz4UBRwtQhqMlSx0dtVCzQEHDKBFwTfmqHPVjjPqghcgWD9RSHc0Tadt4Qub8/dU0dYdWuXb2AtyA5I6FJzvC1pcB4iB9ydlQGp2hiy1uVsATJtc9+yR66AUCmjDF0yuhLdjoFwUIkJXJAZS9QKaaweBfVdlY2T7Acydls0/4MqHWo0dgT+yLyRj2wJNnncq7KvSO/gp+1RvmCEnjf4cfSu4hw6T6ILNB9SQeLXhj5IVgR1KSrhN2AKUJCKFC44AhQQidKDN8lMjgXBQiJQpgNguQErnFDCqkI2yc67OoAUI0LbLQUSpaVYCpsIUqM3VcEWc9fRcAZK4JnD0czoIt85Jqvg8rLc/nn1WXkkaaC4RwU1QXGzQco6n9AFpf7UBP4iG+6d4SQ2hSHQnzJK1aZXn5vkZFKomiOJVsw3/wq2PxH5svP4nAZTHp1XunYoEWk9hb1XmuJ0QXTunwZ5t/qJ5IV0eeNJHQpt/MSDsr6rIO1vSf1UMdlJgTaP8AC3tkGi5+FaAAHNcT/KSSOhkAekqqrQI5fNk1QqncX9vnRWOoki9gPU91LlsCZmlqrIWtwzhRqvIcPCNpNzs2Qp460EtMaeAgbRpbkjzV0E1f4VogUcw1c4z5aBbrXLE4LULaDIbm1PXU8gtihXa5ub1m0HkV5HyVJzs3YkqL5WfxeMhm6J3ES4kUmF94nRvYWkpDiFdxjMBysTryMhdhxyTug5Ko8riAlCtDF6mBus9y9yHRgZMqYR0actNrggDkhewi36z9kxwDkEckZCAtTI4EtQOCItQOaiB7NDgnBf8AUOMyGN1I1nkNl7PBcGpUx4GAcyRLj3cVl/wy9rMOMxy5nuudNl6BtQROYRrNoI5zyXkfM+RkUuMXRsxYI8bZ57jX8Mh0vpwDqRsV5J9NfQq/GKVwHZjpbT1Xh8eRmMaErV8PLN6mZs2JRehEowhLlLSvSZCjgjkqApzJLA0enoCYO+luivr4bM087lTRYBpPkrmmNl4/LZoXZOEw9U0WFjw2W2kZoAJsU/iahaxo1JgGPcqeHvH02xtI91RjsW1rmyRIvBKhKXKVUao9BYsVmxkLIBIIInsBF0nxDCPa0OdExdoFuy3adSwPMA+qyeJYnNI2RhLdUCcdHmMWTvHP/Coovg6DzAcPQhNY+mG7gk7C8d0sx8dF6iejGx6hR+C3fyWnTwL3N2A5nU/9QP1IQ8NwWYZnC3X20T3EsYcoY0GTrDSco8t1mk23o4PA4QiBMGLEDQ7ErL4vgqgJmHAXJkW7grXwJFuVj/nlda78M14h1xqs32cZbRWMbPO8K4TnwzZcYcXEgGIvty7p5+FyUzTaTeZJMn1Ws+kGmBYG/ms3iWLYweKZPv5qcskpvSNUUkit3B2PphkEtseoPdVM4LlbdxPmYA2F9T1WnhKoyNPMSqMdiLIxySToDguzyPE6IDzyNx+6y6tP3W/iyyZfvpcrMbh3VXw0SeWwH7L08c9GSSKMBhnPdDQTudrdSnOJYMgAwABYgbHmSvQcP4W2i2Jkn8RG/QdFn8YpjQGwF9R6TdIs1ypC00edcFW7urnlVOWxHbKyELgriED2rrOo3eD4Z/0mOESQ7KCJEzuna2bJTpWBJJdH4QJ0A6lU/wAP4j/gDRqHERzBg22KMYljsSBJMkA29/L9F52S3N6NkFS0V4qlVBa2mAW6aAGd/JYuPpODjMT0XrMRjw2Rv9+q8vj35nFU+PkbfRLLCjOboVCseyPNBC9G7MzRzUfzdAApy/IS0I0etoWTM6x89UrRvzTOi8Z9lhzhr/ARu0z6oauKNs1Jhg9/uqaNXI8HUOsY9QYTrqzeUqUtM1QdotbiMzJIjaFk4t0U3HkE466R4sfBHmmxfuOm9GHjcJky3mWg6g+dimeE8OD/ABP/AAg2A1dH2H7qrA8N+q+Iho/Ef0FtV6qhhwBDWgADWIAH6rbkycUZVFsl06xAJsBZU4rGhlhGbYfqeicy8yB876LPx7aY8LQAdc0Xvuf7rJF32F6CwleWzGljOu17rYwVZuUdF53Ckg5dveevNauHqAXUskXY0JD3EpyhzbxaNNd1j1qbgS12QzoXSB30K36dUOBHqk62DabP0B0nUIRlXZqTsxsG5xJiA1u4m52AlTiXTZO46oxthDR6Dss9tN9T/wCJrnTbNBDP/uRHpJVo72CUvDLxVB1aq2mxsmLbd3HovS8O4K2i2B4nHVx37DYJvhXDBRbE5nOgvI//ACLTH3TNV4Gto+apcudv9MSSh6xV9NwFh7rz/EbuImPCRManp0Wzj8QIlpMbx15LA4kYaTmJFxzHumwJ2Tmzz7z8lASrHEIBE6+q9RMmgJQFyYfh3bQexVf+kdy9/wBUUwNjnCqbKjXscYMhwjlEEK0YBsBvg11glw8+XQFBw3hNbM1wDf8A0SJB7Ap41aLC4GnlfNwRJ8ncuylNtdFoNNf6V18KxoGTzJJv6myycSYBPOyer4wHQIaPDH1vwNEbuJAaP/R+wkpcba3I6TZlBQSvR0P4aDR43Bx6C08huUGKwTGnKB378lT74XSItM8/KL5utU0rQAB6Kr6XT7J/svoVxZvtFkQPVU4fENAVxrt217LyvSlouofiHLvpO/ZaVOgCBOuluixjUB6/NFo4LFE2IkjU8xFrcx0U52WxzrsvfhBsSk6mBzc40nryTprC0zfpuiaQbx5cuwSRk0Uk0wMNgWsAA2knq7mVeDsAmGtHwKzO1sSR5p+V9k9GNxGq9oJawxubk+iyagcLOBmQdifRbPEuKB3gaCc1gG6vPIch1StNgaIe+myNcozGf5c2gPqqxdLolxt9iDnPOgPzbonqNTNbxW3LSInqbe6sHGqYgNOd1tmjpq9wIHZXN+o/xZW2tJfII/7XE+6Em34HgX0K5EaXJB/foE22oCDmi3NJsBa058rDuC4AdCHbgjfouzRB2OhFwexFlFoqnRo0QzUNbP8A1H7I/rZhaDCyRiCOfP8AsqA4julcZfkPNGs/EtjWCOhskqnEHZYkDsksx5+nJL4nEBkhxAjSQYNv6ZKpDGJKbOrYg372v8ssXiuMDnQ1wLYGhkZu41U8Q4uRLWZYIucp16THrCyfrc16GLG1sjYRcraFQDbz37aqolHSc3cgfOi0SOHGvHv8lHTySPqTlF/CJJPKCRA6pM4pgsDft7XRh4PX5yUXFhNtnHmA+Gm49S4N9BB+6GtiqVV8OY5s/wAxBgga2HLosgd1dTqRJBgm3l+yi4JbQyf8Dwfhqf4KP1Xc6jiGA9GC7v8A0fJM/wD97nTB5ZS5sepI+yyHVBIk32HX/Ckv+aLmuXYbNPFcZbH/ABhwcbHNByj+kjU9Yss0VAqC4cwYN1Via+RpiJ7Jo410gNjNQ20v83VH1Xcvnos9/E3bQFX/AK9/VaVhdbIykjawlVrnPzRpYfsm8FTZnYHD8XMkDtYhYlOqQ6Qf8JvGiKdO0XO8/rZSlDYT04wNMHS0czf3TtPhTZESN9V5bhPGHF2Wo4xFnR+A6eh0XoKfGWsac4cIIEC8A9ZG+yw5IZIuisZR9HKvDLlwces/af2VBoVGwbuEwIv/AHjqluI8fa0EfidGmzZ2JH4ihwPHGvBg3a3MQ7nybziN4C6OOTVtAckMDioa7K+QRzMW5pLifEWmAwgiRJ1np25pPh9SarqjiLnNe8A/lMmD9lTUZ9R5Jgt1tYOPbRWWNL0CbkXnF3Iphznfmdr5NtAarOHUHVH5Q2lOnjOe/KNEWGoQDsS6BHuvS1aVKnTyxAaInQ89ecpZZYrosoL1mPWFekC19Oi5vJo9xYdVXhm0nSWh9Mi1tJO5cLjvCqqYvPbxev3lUOokGQTPZC770D+jW/0dVn4sj4/nGYxyaTJj99VL6P1PAS6kNWtzQ09G/wA46AmOSXwPEZGRwn500W2HtfY5ckAZZkNPI5jY9rqTlXY3GzLrYCoQGiqxsD8RBBcNp1/RZmPr1ZDYDC3UgklxG4mYEbBejdTIBEB0RYkE9h5Kr6bapdlDS7KSMpMt8plGGReoVwfh5TGYmqRYAbktkT7n2WbUxD3xmMwvT1cINJBImYIP6BIV+Ha2jfnK1wyQE4mMKMrjSG1k2+kZiIAVNYnyWhMNIUrGOyWe6PnunXNslK4gEearGiUhVzlP1zzPzqoehhWpEbLWYpzYjZWMx7r7mZklKowBHWVzhH8HcmEcQ6Zm6tdxFxEaJVdC7hFnc2WNrGZBMrnVydSqyFKPFAtnSuyroXT8lEU0niDbZMVr0WG05jNo357lLvcSnMUD9Jp62gCPLksZoYGAbLSJs5wBBsD3jZbGKoNyOcLFz8gdYsygAWaQXN7lZfC8O7PTcHRmePCAS4gXzBsQRbdPcYrRSbBEueSXNMkmT+LYHoFOabYtimKqZWlrbBwA5yBOp1PdX4Z308G92hqOgS3UC1nb6noFkErfxuDhlKkS4BjMz4IcOf4pjXYJuuzjz4GgW1hKdonSEviCzwMaxoLTOb8xB2eTr3TNBpMQb8lPK9GjEkb3C8MC9unhBdE68oCnjle2v+Sh4ZhpnNUDRFiWSCeU29Em9wc4Zvym3Inz07e6wpO7LS3onKGMvqYkj9Tt5BUHxGJEjxDLOnVxH6K2tUvcHrI/TzQUQA0c1RNWckUup9fa/sneH8Vcyz5c2BEm7e0yCOiXrkNF9eQ/VLY7C1GtDngBpIEB7SQTpmAMjzT8OYJSUT1zMWHiWwZiRMA9DyPRCC4EOyg7akGOUg/deKw+MfSdmYYOl7gjkQbEL0WC46yq3K8ZTFxMg9Wz9jKjLC4bQFNMcec0gNAykHKY6wlW05EOEbXHt2TUtfLXti0tduT3FieyTqPLbGY2OjQBsevdJsaxHHcPOp/86eix6jIsbH1+d162mxtQDMSABIIvPSVj8T4bO99j+hWrDl8YklRhlsDqlarRlvrsr6x2677KqpT8IPIlbVoi9iDgqyFfVbCqIWmLM7AVjnCBAuNUBVlSoCGgCIEGwv6D3TWKVLoXLimASAphQFyUJEqYXKIHL2CIpsYhkEjcEymKtP8A4GmNTzneJI2U8UAL55i/7rscIpsAyjfw2jvOqwJ2kaGX8GbMkD8LSTDoI/qPMdAmcfSDhTDjIDJNshB6/wCFRgaGSlVqahwa0GN5vlcdFHGnltQNBIAaN83upvctAZTUDXOpsLQ0EgSbWn80foj4viz9UxlEACG6DoAdAi4A0mvnObwNL5Ea6DMToLrv9EKhdUc6Mz7AXJHPn5wqa9CKYaS6Ttqf0Wphoynwk7SBMe2qUbSY0+EujrE+1k3hqvIHnYOdbuAo5N9GiDSNai1gpuF5I8JzEAHo0+E/dZziYggAHXl3KffxFuQU87vF4g0jpeJAkdFnFxA1zR8ss8VvY2mC3SCdIjt+ytDoHz1uqKJuRNiLft0KubUH9M7aD77J5IdIvbiWWMFzWSYGpcdzzjVK1MUAHeJr5gug5gfnsm8S8OEZhtu2x8ikGEh0A2cbgm0m2bkOvRNBGecaYNJrXWhpEEEmd+QBHv7q2jRYPxfhEyLz0M8z0VFb/jc5stsYsZ9xqOqrewuJG43v7BVpsMUvB3Bcby+B8llhMuhvpt2916D6jSJIDqZ8JAvrofFfLG9+i8biaGXxDb5Kv4ZxY05EB7XCCwk+rT+UqM8Ke4jp+M3RQ+kcgu0TDrQTOmlz1TNdrXtBiIHod+pSr3tLQ5pDmn8OstP8r/6gdCLGFXTrlsB0T0Fo2Iv91CndjaqjF4rhyJdyMO/Ryz2nwn2XocTStFvEDI5d15io0gx5L0MT5IzukwagEfLJRzU2DzQV6d4Gw91pi6JSXorC55voiAgoHdFVEzoTVOiRSc+LE5ZVWHpB0jfb9lpYiiBTyD8ok99yUs5pOi0cbqzJcoT+B4cXkTodB+vZUYoguMdoG0IqS6Jyg4q2LoYPI+yKyjKPkKhM9nS/h91VwLyWN0jVx/QecraZwal4S5mbLYZjmjy0lOUgrQF80/kzlpOj1o4oxF8RgW1IzgmLjxaEaW0WHxLg/jNRwLgdW2HqQnqnG206hDuUFpbv/MOiq/3JQ/qHkq4pZIk58GZnD6YbTrVQPCYa2HaRc+HfUX0WY7HOte4EA8h0WtxPFs+lla0ND3W8JY4g/mM/iHawWYymA78IcNDrBHOBdb1vbMtbJa7z77LR4c9pe2arGXFyYGvPKY7pBrMx0n7K92FCSSTH5UbXFzBLHEvaNJcHdfDLYI7Bp6rGd4Zgy3Sd+x5KdgC6QyS0HYbtH7KmmbT6jpz5IKIUyXu9FQ2pBkBW1WxpuEVPDz03B59E2jtgsqEi0ensjbmNybTPzzUvoZLjTe3aU1Qa2JmxtPLvdB0uiijyQpUB/MXDcD8o7N0gnyVzan5vzAAXuLDTUa9T5IcVTEGPCQRH9XW+/ay6k5oZB/ECSXE7HaCUe0CC4sIiexG/zRZVVhY/sbdlqYawbPf1VPEKFgfhC6MqdDzj6M4TFmkc4EtcPE06EH7Hqm61NoaHyMpBgg6f0u7LKwD5aQdR9k3hcYGEgiWPEEHbqpzjsLWrGiQRNrgXM6fOcLzuPbFRwjdbxhngJkEl7H3hwNone6yOJM8QPMJ8WmQmjOYYM+iuqUYsbnfkCopugg8l2fVaGxaFatPp7JdwWjUAA1vHzZJVCFaEiMlQFJ8OB5LYpNza6TJ/ZY7Y39ldWxpcANANANEJw5dGjFlUFs1cVxQXAv8Ac+fLsszEYrNsOXwpbMoldDEoksmVzOlRHQeg/dd8+fOSL0+eauZz3zf4h6THsgf/ABBUyZmi0kDnZZrWg0XOgZpifL0WjwXDh9AF0+EOi+xIt2XhfRjW6Nn3yYH+4KjmAvpMcNsw16iQQe4Sbq/1XtYyk0ZjcU2guLdzBtMKviroytAhsAgCYFzYSdEz/DGAa81nOmabGlsEi5cQZi50WmMEuibyNlXFeID6sTmAbll4BcNoNomBsl6dZrnRf00HYGUvXeS5xJkyR6KyjUgW7p2qQVKjWrBgZ4XX/qJPu2I7Fp7pKo6NvQn1uopYgmJi5jTaEVJ93tIBABjyUk2uwuRU1w2srGUfnP3+Sk21TPZafD2yTPKf1/VO3QeQlBnufgTlOnyJPY+6Gs2HW5T89VbUZrFsptCWTseMi408zYOpHp0SDA6mYieY5jmn6ZnLO5j+/dC+4I5SpqbuijdbRDoMEXabgm9+UJDF4OIcJO+32VuCqkujY7eRTpbp1TcnBndqwKwD2522zbbNeIlscjqFRUZLe+saT22R4I/8jmflcJPcCQUVZmg7HzXOXoVK1sysMMj4OhkJquCRvYqvGDxA7kGU3kkdx+iaUtWKpaoHB1gRkcTbxU72a6LidgUvxBktBv8A35Kiq64PYp7HASbC9MPP/YQJR6dkm9WZ1DCt1eQO5hXvyR4SOWv9lGBoA3ImI1QcTYBENA1037puVurBzSXQvWp2tHqkKrYTTWeEpXECD5StMPwSk7KXIVLz891A1j5otCJWSohd+0qQPv8AclcCyEX1O3of3Qzp6+4/dTk+W/ZcwH//2Q=="/>
          <p:cNvSpPr>
            <a:spLocks noChangeAspect="1" noChangeArrowheads="1"/>
          </p:cNvSpPr>
          <p:nvPr/>
        </p:nvSpPr>
        <p:spPr bwMode="auto">
          <a:xfrm>
            <a:off x="63500" y="-866775"/>
            <a:ext cx="2371725" cy="1790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t0.gstatic.com/images?q=tbn:ANd9GcSq5Q8UhuvolOG63iIayyRqBArm0zlEYh-QPLKbfa1pLqUCqTWbZyWKkEusw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Biography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Medici, an Italian family of merchants and bankers </a:t>
            </a:r>
          </a:p>
          <a:p>
            <a:r>
              <a:rPr lang="en-US" dirty="0">
                <a:solidFill>
                  <a:schemeClr val="bg1"/>
                </a:solidFill>
              </a:rPr>
              <a:t>W</a:t>
            </a:r>
            <a:r>
              <a:rPr lang="en-US" dirty="0" smtClean="0">
                <a:solidFill>
                  <a:schemeClr val="bg1"/>
                </a:solidFill>
              </a:rPr>
              <a:t>ho ruled the republic of Florence through economic power and personal influence </a:t>
            </a:r>
          </a:p>
          <a:p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atronage of the arts they made Florence </a:t>
            </a:r>
          </a:p>
          <a:p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enter of the Italian Renaissance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Were dukes of Florence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1430-1737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paradoxplace.com/Perspectives/Italian%20Images/images/PPPortraits/Montefeltro/Duke-Federigo-B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653862"/>
            <a:ext cx="2438400" cy="4204138"/>
          </a:xfrm>
          <a:prstGeom prst="rect">
            <a:avLst/>
          </a:prstGeom>
          <a:noFill/>
        </p:spPr>
      </p:pic>
      <p:pic>
        <p:nvPicPr>
          <p:cNvPr id="1028" name="Picture 4" descr="http://farm3.staticflickr.com/2730/4137902207_ea1f1b628e_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49475"/>
            <a:ext cx="2743200" cy="3108525"/>
          </a:xfrm>
          <a:prstGeom prst="rect">
            <a:avLst/>
          </a:prstGeom>
          <a:noFill/>
        </p:spPr>
      </p:pic>
      <p:pic>
        <p:nvPicPr>
          <p:cNvPr id="1026" name="Picture 2" descr="http://www.bluarcher.com/portfolio/federicocastelluccio/images/artwork/dukeduchess/renaissancefed04a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67225" y="0"/>
            <a:ext cx="4676775" cy="364743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Patronage </a:t>
            </a:r>
            <a:r>
              <a:rPr lang="it-IT" dirty="0" smtClean="0"/>
              <a:t>Michelangelo, Botticelli, Leonardo da Vinci and so many </a:t>
            </a:r>
            <a:r>
              <a:rPr lang="it-IT" dirty="0" smtClean="0"/>
              <a:t>more</a:t>
            </a:r>
          </a:p>
          <a:p>
            <a:r>
              <a:rPr lang="en-US" dirty="0" smtClean="0"/>
              <a:t>Married into the Roya</a:t>
            </a:r>
            <a:r>
              <a:rPr lang="en-US" dirty="0" smtClean="0"/>
              <a:t>l Family</a:t>
            </a:r>
          </a:p>
          <a:p>
            <a:r>
              <a:rPr lang="en-US" dirty="0" smtClean="0"/>
              <a:t>Acquired a important role in the church</a:t>
            </a:r>
          </a:p>
          <a:p>
            <a:r>
              <a:rPr lang="en-US" dirty="0" smtClean="0"/>
              <a:t>Hired a Famous group called the Condottieri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934201" y="2895600"/>
          <a:ext cx="2209800" cy="879121"/>
        </p:xfrm>
        <a:graphic>
          <a:graphicData uri="http://schemas.openxmlformats.org/drawingml/2006/table">
            <a:tbl>
              <a:tblPr/>
              <a:tblGrid>
                <a:gridCol w="2209800"/>
              </a:tblGrid>
              <a:tr h="165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0559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30481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Christina of Lorraine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6386" name="Picture 2" descr="http://galileo.rice.edu/images/people/medici_arms-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905000" cy="248478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2438400"/>
            <a:ext cx="2546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Medici Coat of Arms </a:t>
            </a:r>
            <a:endParaRPr lang="en-US" dirty="0"/>
          </a:p>
        </p:txBody>
      </p:sp>
      <p:pic>
        <p:nvPicPr>
          <p:cNvPr id="16387" name="Picture 3" descr="http://galileo.rice.edu/images/people/christina-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1" y="-1"/>
            <a:ext cx="2209800" cy="3156857"/>
          </a:xfrm>
          <a:prstGeom prst="rect">
            <a:avLst/>
          </a:prstGeom>
          <a:noFill/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352800" y="2590800"/>
          <a:ext cx="1524000" cy="1224426"/>
        </p:xfrm>
        <a:graphic>
          <a:graphicData uri="http://schemas.openxmlformats.org/drawingml/2006/table">
            <a:tbl>
              <a:tblPr/>
              <a:tblGrid>
                <a:gridCol w="1524000"/>
              </a:tblGrid>
              <a:tr h="11288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11454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38652">
                <a:tc>
                  <a:txBody>
                    <a:bodyPr/>
                    <a:lstStyle/>
                    <a:p>
                      <a:pPr algn="r"/>
                      <a:r>
                        <a:rPr lang="en-US" dirty="0" err="1"/>
                        <a:t>Cosimo</a:t>
                      </a:r>
                      <a:r>
                        <a:rPr lang="en-US" dirty="0"/>
                        <a:t> II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6388" name="Picture 4" descr="http://galileo.rice.edu/images/people/cosimo_ii2B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05514" y="-1"/>
            <a:ext cx="2352286" cy="3492789"/>
          </a:xfrm>
          <a:prstGeom prst="rect">
            <a:avLst/>
          </a:prstGeom>
          <a:noFill/>
        </p:spPr>
      </p:pic>
      <p:pic>
        <p:nvPicPr>
          <p:cNvPr id="16390" name="Picture 6" descr="http://employees.oneonta.edu/farberas/arth/Images/ARTH213images/Medici_Patronage/gozzolli_magi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38600"/>
            <a:ext cx="3352800" cy="2587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91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The Medici Family</vt:lpstr>
      <vt:lpstr>Biography</vt:lpstr>
      <vt:lpstr>Famous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Medici Family</dc:title>
  <dc:creator>admin</dc:creator>
  <cp:lastModifiedBy>admin</cp:lastModifiedBy>
  <cp:revision>10</cp:revision>
  <dcterms:created xsi:type="dcterms:W3CDTF">2012-04-19T18:29:22Z</dcterms:created>
  <dcterms:modified xsi:type="dcterms:W3CDTF">2012-04-20T18:48:11Z</dcterms:modified>
</cp:coreProperties>
</file>